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3"/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Abril Fatface"/>
      <p:regular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enturyGothic-regular.fntdata"/><Relationship Id="rId16" Type="http://schemas.openxmlformats.org/officeDocument/2006/relationships/font" Target="fonts/AbrilFatface-regular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CenturyGothic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AndLine" id="12" name="Google Shape;12;p2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839788" y="457200"/>
            <a:ext cx="393192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/>
          <p:nvPr>
            <p:ph idx="2" type="pic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839788" y="3977640"/>
            <a:ext cx="3931920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descr="Tag=AccentColor&#10;Flavor=Light&#10;Target=FillAndLine" id="88" name="Google Shape;88;p12"/>
          <p:cNvSpPr/>
          <p:nvPr/>
        </p:nvSpPr>
        <p:spPr>
          <a:xfrm rot="5400000">
            <a:off x="2798064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08" name="Google Shape;108;p16"/>
          <p:cNvSpPr/>
          <p:nvPr/>
        </p:nvSpPr>
        <p:spPr>
          <a:xfrm flipH="1">
            <a:off x="2599854" y="527562"/>
            <a:ext cx="6992292" cy="5102484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6"/>
          <p:cNvSpPr txBox="1"/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1" name="Google Shape;11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15" name="Google Shape;115;p17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22" name="Google Shape;122;p18"/>
          <p:cNvSpPr/>
          <p:nvPr/>
        </p:nvSpPr>
        <p:spPr>
          <a:xfrm>
            <a:off x="7209816" y="0"/>
            <a:ext cx="4143984" cy="5747660"/>
          </a:xfrm>
          <a:custGeom>
            <a:rect b="b" l="l" r="r" t="t"/>
            <a:pathLst>
              <a:path extrusionOk="0" h="5956080" w="384375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29" name="Google Shape;129;p19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37" name="Google Shape;137;p20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0" name="Google Shape;140;p20"/>
          <p:cNvSpPr txBox="1"/>
          <p:nvPr>
            <p:ph idx="2" type="body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0"/>
          <p:cNvSpPr txBox="1"/>
          <p:nvPr>
            <p:ph idx="3" type="body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20"/>
          <p:cNvSpPr txBox="1"/>
          <p:nvPr>
            <p:ph idx="4" type="body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47" name="Google Shape;147;p21"/>
          <p:cNvSpPr/>
          <p:nvPr/>
        </p:nvSpPr>
        <p:spPr>
          <a:xfrm flipH="1">
            <a:off x="1969639" y="181596"/>
            <a:ext cx="8252722" cy="6022258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1"/>
          <p:cNvSpPr txBox="1"/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Blank 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Mask ID=&#10;Mask position=bottom, center&#10;Mask family= brushstroke, landscape, wide" id="157" name="Google Shape;157;p23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62" name="Google Shape;162;p24"/>
          <p:cNvSpPr/>
          <p:nvPr/>
        </p:nvSpPr>
        <p:spPr>
          <a:xfrm>
            <a:off x="4726728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4"/>
          <p:cNvSpPr txBox="1"/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5" name="Google Shape;165;p24"/>
          <p:cNvSpPr txBox="1"/>
          <p:nvPr>
            <p:ph idx="2" type="body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6" name="Google Shape;16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70" name="Google Shape;170;p25"/>
          <p:cNvSpPr/>
          <p:nvPr/>
        </p:nvSpPr>
        <p:spPr>
          <a:xfrm>
            <a:off x="684965" y="1332237"/>
            <a:ext cx="5263732" cy="3841102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5"/>
          <p:cNvSpPr txBox="1"/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5"/>
          <p:cNvSpPr/>
          <p:nvPr>
            <p:ph idx="2" type="pic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AndLine" id="29" name="Google Shape;29;p5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descr="Tag=AccentColor&#10;Flavor=Light&#10;Target=FillAndLine" id="41" name="Google Shape;41;p6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41248" y="448056"/>
            <a:ext cx="10515600" cy="4069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41248" y="4983480"/>
            <a:ext cx="1051560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descr="Tag=AccentColor&#10;Flavor=Light&#10;Target=FillAndLine" id="48" name="Google Shape;48;p7"/>
          <p:cNvSpPr/>
          <p:nvPr/>
        </p:nvSpPr>
        <p:spPr>
          <a:xfrm>
            <a:off x="838200" y="473688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838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172200" y="1929384"/>
            <a:ext cx="5181600" cy="4251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descr="Tag=AccentColor&#10;Flavor=Light&#10;Target=FillAndLine" id="56" name="Google Shape;56;p8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839788" y="193852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839788" y="2926080"/>
            <a:ext cx="5157787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6172200" y="193852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6172200" y="2926080"/>
            <a:ext cx="5183188" cy="3264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descr="Tag=AccentColor&#10;Flavor=Light&#10;Target=FillAndLine" id="66" name="Google Shape;66;p9"/>
          <p:cNvSpPr/>
          <p:nvPr/>
        </p:nvSpPr>
        <p:spPr>
          <a:xfrm>
            <a:off x="838199" y="1709928"/>
            <a:ext cx="10515600" cy="27432"/>
          </a:xfrm>
          <a:custGeom>
            <a:rect b="b" l="l" r="r" t="t"/>
            <a:pathLst>
              <a:path extrusionOk="0" fill="none" h="27432" w="1051560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extrusionOk="0" h="27432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2203704" y="1728216"/>
            <a:ext cx="7781544" cy="3392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Arial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descr="Tag=AccentColor&#10;Flavor=Light&#10;Target=FillAndLine" id="72" name="Google Shape;72;p10"/>
          <p:cNvSpPr/>
          <p:nvPr/>
        </p:nvSpPr>
        <p:spPr>
          <a:xfrm>
            <a:off x="3974206" y="5126892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9788" y="457200"/>
            <a:ext cx="3932237" cy="34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5303520" y="548640"/>
            <a:ext cx="6053328" cy="5431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11"/>
          <p:cNvSpPr txBox="1"/>
          <p:nvPr>
            <p:ph idx="2" type="body"/>
          </p:nvPr>
        </p:nvSpPr>
        <p:spPr>
          <a:xfrm>
            <a:off x="839788" y="3977640"/>
            <a:ext cx="3932237" cy="2002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descr="Tag=AccentColor&#10;Flavor=Light&#10;Target=FillAndLine" id="80" name="Google Shape;80;p11"/>
          <p:cNvSpPr/>
          <p:nvPr/>
        </p:nvSpPr>
        <p:spPr>
          <a:xfrm rot="5400000">
            <a:off x="2797492" y="3254143"/>
            <a:ext cx="4480560" cy="27432"/>
          </a:xfrm>
          <a:custGeom>
            <a:rect b="b" l="l" r="r" t="t"/>
            <a:pathLst>
              <a:path extrusionOk="0" fill="none" h="27432" w="448056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48056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dk1"/>
          </a:solidFill>
          <a:ln cap="rnd" cmpd="sng" w="444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b="0" i="1" sz="4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3.jpg"/><Relationship Id="rId6" Type="http://schemas.openxmlformats.org/officeDocument/2006/relationships/image" Target="../media/image9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8"/>
          <p:cNvPicPr preferRelativeResize="0"/>
          <p:nvPr/>
        </p:nvPicPr>
        <p:blipFill rotWithShape="1">
          <a:blip r:embed="rId3">
            <a:alphaModFix amt="50000"/>
          </a:blip>
          <a:srcRect b="-1" l="0" r="-1" t="9978"/>
          <a:stretch/>
        </p:blipFill>
        <p:spPr>
          <a:xfrm>
            <a:off x="20" y="10"/>
            <a:ext cx="1218893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>
            <p:ph type="ctrTitle"/>
          </p:nvPr>
        </p:nvSpPr>
        <p:spPr>
          <a:xfrm>
            <a:off x="1524000" y="1122363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</a:pPr>
            <a:r>
              <a:rPr lang="pl-PL" sz="10000"/>
              <a:t>HOW TO BE </a:t>
            </a:r>
            <a:br>
              <a:rPr lang="pl-PL" sz="10000"/>
            </a:br>
            <a:r>
              <a:rPr lang="pl-PL" sz="10000"/>
              <a:t>HEALTHY</a:t>
            </a:r>
            <a:endParaRPr/>
          </a:p>
        </p:txBody>
      </p:sp>
      <p:sp>
        <p:nvSpPr>
          <p:cNvPr id="196" name="Google Shape;196;p28"/>
          <p:cNvSpPr txBox="1"/>
          <p:nvPr>
            <p:ph idx="1" type="subTitle"/>
          </p:nvPr>
        </p:nvSpPr>
        <p:spPr>
          <a:xfrm>
            <a:off x="1527048" y="4599432"/>
            <a:ext cx="9144000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l-PL" sz="3200">
                <a:latin typeface="Comic Sans MS"/>
                <a:ea typeface="Comic Sans MS"/>
                <a:cs typeface="Comic Sans MS"/>
                <a:sym typeface="Comic Sans MS"/>
              </a:rPr>
              <a:t>Prezentację przygotował Patryk Klimczyk </a:t>
            </a:r>
            <a:endParaRPr/>
          </a:p>
          <a:p>
            <a:pPr indent="0" lvl="0" marL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l-PL" sz="3200">
                <a:latin typeface="Comic Sans MS"/>
                <a:ea typeface="Comic Sans MS"/>
                <a:cs typeface="Comic Sans MS"/>
                <a:sym typeface="Comic Sans MS"/>
              </a:rPr>
              <a:t>Z małą pomocą mamy :)</a:t>
            </a: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3974206" y="4368623"/>
            <a:ext cx="4243589" cy="27432"/>
          </a:xfrm>
          <a:custGeom>
            <a:rect b="b" l="l" r="r" t="t"/>
            <a:pathLst>
              <a:path extrusionOk="0" fill="none" h="27432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extrusionOk="0" h="27432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lt1"/>
          </a:solidFill>
          <a:ln cap="rnd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zrzut ekranu&#10;&#10;Opis wygenerowany przy bardzo wysokim poziomie pewności" id="203" name="Google Shape;20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91" y="62719"/>
            <a:ext cx="8738557" cy="673256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9210135" y="583721"/>
            <a:ext cx="27432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You must eat well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0000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osoba, wewnątrz, stół, żywność&#10;&#10;Opis wygenerowany przy bardzo wysokim poziomie pewności"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816" y="392502"/>
            <a:ext cx="3275162" cy="4362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zielony, wewnątrz, talerz, żywność&#10;&#10;Opis wygenerowany przy bardzo wysokim poziomie pewności" id="211" name="Google Shape;2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452164" y="379066"/>
            <a:ext cx="3102633" cy="4132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braz zawierający osoba, wewnątrz, zielony, jedzenie&#10;&#10;Opis wygenerowany przy bardzo wysokim poziomie pewności" id="212" name="Google Shape;21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3758" y="521898"/>
            <a:ext cx="3519577" cy="466401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4206815" y="5198853"/>
            <a:ext cx="50867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like eat well !!! </a:t>
            </a:r>
            <a:endParaRPr/>
          </a:p>
        </p:txBody>
      </p:sp>
      <p:pic>
        <p:nvPicPr>
          <p:cNvPr descr="Jabłko" id="214" name="Google Shape;21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6272" y="511402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098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żywność, owoce, stół, warzywo&#10;&#10;Opis wygenerowany przy bardzo wysokim poziomie pewności" id="220" name="Google Shape;22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87" y="430561"/>
            <a:ext cx="8939839" cy="598250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1"/>
          <p:cNvSpPr txBox="1"/>
          <p:nvPr/>
        </p:nvSpPr>
        <p:spPr>
          <a:xfrm>
            <a:off x="9454551" y="2380891"/>
            <a:ext cx="27432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Yummy !!!</a:t>
            </a:r>
            <a:endParaRPr/>
          </a:p>
        </p:txBody>
      </p:sp>
      <p:pic>
        <p:nvPicPr>
          <p:cNvPr descr="Język" id="222" name="Google Shape;22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3894" y="37338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zy" id="223" name="Google Shape;22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23894" y="31443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4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BFD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osoba, wewnątrz, młode, mały&#10;&#10;Opis wygenerowany przy bardzo wysokim poziomie pewności" id="229" name="Google Shape;2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1306" y="665672"/>
            <a:ext cx="4123426" cy="551227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5773048" y="1344822"/>
            <a:ext cx="580557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I drink water everyday for my health</a:t>
            </a:r>
            <a:endParaRPr sz="4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Serce" id="231" name="Google Shape;2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3441" y="3115573"/>
            <a:ext cx="2725947" cy="2697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da" id="232" name="Google Shape;23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8800" y="29718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da" id="233" name="Google Shape;23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9516" y="32737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da" id="234" name="Google Shape;23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8800" y="40069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7F379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osoba, dziecko, chłopiec, trzymający&#10;&#10;Opis wygenerowany przy bardzo wysokim poziomie pewności" id="240" name="Google Shape;2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834" y="559998"/>
            <a:ext cx="7559614" cy="56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 txBox="1"/>
          <p:nvPr/>
        </p:nvSpPr>
        <p:spPr>
          <a:xfrm>
            <a:off x="8519124" y="1359200"/>
            <a:ext cx="2743200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I do exercise everyday 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Kulturysta" id="242" name="Google Shape;24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7744" y="5564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ięśnione ramię" id="243" name="Google Shape;24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8083" y="4064480"/>
            <a:ext cx="2193984" cy="217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6702C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trawa, zewnętrzne, baseball, dziecko&#10;&#10;Opis wygenerowany przy bardzo wysokim poziomie pewności" id="249" name="Google Shape;24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5042" y="545621"/>
            <a:ext cx="5043577" cy="37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0438" y="708804"/>
            <a:ext cx="4410973" cy="590046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 txBox="1"/>
          <p:nvPr/>
        </p:nvSpPr>
        <p:spPr>
          <a:xfrm>
            <a:off x="1475117" y="5040702"/>
            <a:ext cx="48135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I go for a walk ...</a:t>
            </a:r>
            <a:endParaRPr/>
          </a:p>
        </p:txBody>
      </p:sp>
      <p:pic>
        <p:nvPicPr>
          <p:cNvPr descr="Odciski butów" id="252" name="Google Shape;25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8272" y="38775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dciski butów" id="253" name="Google Shape;25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4536" y="24398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dciski butów" id="254" name="Google Shape;25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1404" y="113149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dciski butów" id="255" name="Google Shape;25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8271" y="550221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88EC0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osoba, wewnątrz, szczoteczka do zębów, siedzi&#10;&#10;Opis wygenerowany przy bardzo wysokim poziomie pewności" id="261" name="Google Shape;26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249" y="464389"/>
            <a:ext cx="4597879" cy="6144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 txBox="1"/>
          <p:nvPr/>
        </p:nvSpPr>
        <p:spPr>
          <a:xfrm>
            <a:off x="6219646" y="1460740"/>
            <a:ext cx="58630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I brush my teeth</a:t>
            </a:r>
            <a:endParaRPr/>
          </a:p>
        </p:txBody>
      </p:sp>
      <p:pic>
        <p:nvPicPr>
          <p:cNvPr descr="Szczoteczka do zębów" id="263" name="Google Shape;26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1555" y="2569234"/>
            <a:ext cx="3372928" cy="332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osoba, wewnątrz, dziecko, chłopiec&#10;&#10;Opis wygenerowany przy bardzo wysokim poziomie pewności" id="269" name="Google Shape;26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74376"/>
            <a:ext cx="6625086" cy="4976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wiazdy" id="270" name="Google Shape;27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7177" y="554534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wiazdy" id="271" name="Google Shape;27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2573" y="584727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wiazdy" id="272" name="Google Shape;27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9215" y="75768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wiazdy" id="273" name="Google Shape;27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4611" y="29761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6"/>
          <p:cNvSpPr txBox="1"/>
          <p:nvPr/>
        </p:nvSpPr>
        <p:spPr>
          <a:xfrm>
            <a:off x="7786778" y="2193985"/>
            <a:ext cx="4252822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I sleep well</a:t>
            </a:r>
            <a:endParaRPr sz="4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ushVTI">
  <a:themeElements>
    <a:clrScheme name="AnalogousFromLightSeedLeftStep">
      <a:dk1>
        <a:srgbClr val="000000"/>
      </a:dk1>
      <a:lt1>
        <a:srgbClr val="FFFFFF"/>
      </a:lt1>
      <a:dk2>
        <a:srgbClr val="413224"/>
      </a:dk2>
      <a:lt2>
        <a:srgbClr val="E8E5E2"/>
      </a:lt2>
      <a:accent1>
        <a:srgbClr val="66A6EC"/>
      </a:accent1>
      <a:accent2>
        <a:srgbClr val="2FB0C0"/>
      </a:accent2>
      <a:accent3>
        <a:srgbClr val="37B68F"/>
      </a:accent3>
      <a:accent4>
        <a:srgbClr val="32BA58"/>
      </a:accent4>
      <a:accent5>
        <a:srgbClr val="46B833"/>
      </a:accent5>
      <a:accent6>
        <a:srgbClr val="7DB13C"/>
      </a:accent6>
      <a:hlink>
        <a:srgbClr val="9B7E5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ketchyVTI">
  <a:themeElements>
    <a:clrScheme name="SketchyVTI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